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75" r:id="rId9"/>
    <p:sldId id="277" r:id="rId10"/>
    <p:sldId id="276" r:id="rId11"/>
    <p:sldId id="273" r:id="rId12"/>
    <p:sldId id="278" r:id="rId13"/>
    <p:sldId id="279" r:id="rId14"/>
    <p:sldId id="267" r:id="rId15"/>
    <p:sldId id="268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0" autoAdjust="0"/>
    <p:restoredTop sz="94660"/>
  </p:normalViewPr>
  <p:slideViewPr>
    <p:cSldViewPr snapToGrid="0">
      <p:cViewPr>
        <p:scale>
          <a:sx n="128" d="100"/>
          <a:sy n="128" d="100"/>
        </p:scale>
        <p:origin x="736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  <a:t>2020/10/3</a:t>
            </a:fld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  <a:t>‹#›</a:t>
            </a:fld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CSS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20200929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F5D6ED7-FABE-4448-9EBE-9D20BE78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571" y="68094"/>
            <a:ext cx="9816429" cy="64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-301625"/>
            <a:ext cx="4552950" cy="7286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012" y="0"/>
            <a:ext cx="10908030" cy="4837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10" y="4015740"/>
            <a:ext cx="5648325" cy="3076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0C4B52-6541-1A44-9E9A-167F7A7D36D6}"/>
              </a:ext>
            </a:extLst>
          </p:cNvPr>
          <p:cNvSpPr txBox="1"/>
          <p:nvPr/>
        </p:nvSpPr>
        <p:spPr>
          <a:xfrm>
            <a:off x="5017841" y="0"/>
            <a:ext cx="6311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  <a:highlight>
                  <a:srgbClr val="FF0000"/>
                </a:highlight>
              </a:rPr>
              <a:t>5nm</a:t>
            </a:r>
            <a:r>
              <a:rPr kumimoji="1" lang="zh-CN" alt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kumimoji="1" lang="en-US" altLang="zh-CN" sz="2000" dirty="0">
                <a:solidFill>
                  <a:srgbClr val="FFFFFF"/>
                </a:solidFill>
                <a:highlight>
                  <a:srgbClr val="FF0000"/>
                </a:highlight>
              </a:rPr>
              <a:t>✖️</a:t>
            </a:r>
            <a:r>
              <a:rPr kumimoji="1" lang="zh-CN" alt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kumimoji="1" lang="en-US" altLang="zh-CN" sz="2000" dirty="0">
                <a:solidFill>
                  <a:srgbClr val="FFFFFF"/>
                </a:solidFill>
                <a:highlight>
                  <a:srgbClr val="FF0000"/>
                </a:highlight>
              </a:rPr>
              <a:t>5nm</a:t>
            </a:r>
            <a:r>
              <a:rPr kumimoji="1" lang="zh-CN" alt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区域</a:t>
            </a:r>
            <a:r>
              <a:rPr kumimoji="1" lang="en-US" altLang="zh-CN" dirty="0">
                <a:solidFill>
                  <a:srgbClr val="FFFFFF"/>
                </a:solidFill>
                <a:highlight>
                  <a:srgbClr val="FF0000"/>
                </a:highlight>
              </a:rPr>
              <a:t>mapping</a:t>
            </a:r>
            <a:r>
              <a:rPr kumimoji="1" lang="zh-CN" altLang="en-US" sz="2000" dirty="0">
                <a:solidFill>
                  <a:srgbClr val="FFFFFF"/>
                </a:solidFill>
                <a:highlight>
                  <a:srgbClr val="FF0000"/>
                </a:highlight>
              </a:rPr>
              <a:t>相关的参数设置对应下页结果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AC504C28-5444-1B4F-AAE7-8AC5BA03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270" r="24690"/>
          <a:stretch/>
        </p:blipFill>
        <p:spPr>
          <a:xfrm>
            <a:off x="5224413" y="0"/>
            <a:ext cx="6967587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106FF1-8193-EB44-AE6C-B354275B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4" y="537210"/>
            <a:ext cx="5604726" cy="56146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95B1BE-6F60-4246-84ED-AE97B9C8B054}"/>
              </a:ext>
            </a:extLst>
          </p:cNvPr>
          <p:cNvSpPr txBox="1"/>
          <p:nvPr/>
        </p:nvSpPr>
        <p:spPr>
          <a:xfrm>
            <a:off x="342900" y="2057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取点可能依旧不够密集，无法对照</a:t>
            </a:r>
          </a:p>
        </p:txBody>
      </p:sp>
    </p:spTree>
    <p:extLst>
      <p:ext uri="{BB962C8B-B14F-4D97-AF65-F5344CB8AC3E}">
        <p14:creationId xmlns:p14="http://schemas.microsoft.com/office/powerpoint/2010/main" val="7967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DC3214-27A2-9E49-9168-85327A48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" y="788670"/>
            <a:ext cx="5082038" cy="506349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E6468027-AFFC-9747-A547-98036FC81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620" r="23099"/>
          <a:stretch/>
        </p:blipFill>
        <p:spPr>
          <a:xfrm>
            <a:off x="5269229" y="0"/>
            <a:ext cx="6400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672465"/>
            <a:ext cx="11750675" cy="55130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9E9320-BEAB-AF4B-9D56-C3D9475F56D3}"/>
              </a:ext>
            </a:extLst>
          </p:cNvPr>
          <p:cNvSpPr txBox="1"/>
          <p:nvPr/>
        </p:nvSpPr>
        <p:spPr>
          <a:xfrm>
            <a:off x="489857" y="2068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施加</a:t>
            </a:r>
            <a:r>
              <a:rPr kumimoji="1" lang="en-US" altLang="zh-CN" dirty="0"/>
              <a:t>3T</a:t>
            </a:r>
            <a:r>
              <a:rPr kumimoji="1" lang="zh-CN" altLang="en-US" dirty="0"/>
              <a:t>磁场：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0"/>
            <a:ext cx="9567545" cy="65843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108759-58FA-1341-8192-D18EE253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14" y="-125413"/>
            <a:ext cx="2869136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164A8B-5A10-C044-B392-1292E95C1AEB}"/>
              </a:ext>
            </a:extLst>
          </p:cNvPr>
          <p:cNvSpPr txBox="1"/>
          <p:nvPr/>
        </p:nvSpPr>
        <p:spPr>
          <a:xfrm>
            <a:off x="9864090" y="308609"/>
            <a:ext cx="2211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在同一个区域不同的点做点谱，可以看到在</a:t>
            </a:r>
            <a:r>
              <a:rPr kumimoji="1" lang="en-US" altLang="zh-CN" dirty="0"/>
              <a:t>300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400meV</a:t>
            </a:r>
            <a:r>
              <a:rPr kumimoji="1" lang="zh-CN" altLang="en-US" dirty="0"/>
              <a:t>的特征峰特征不均匀分布，没有很强的规律性</a:t>
            </a:r>
            <a:endParaRPr kumimoji="1"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D12DDB-E215-FC4E-A98D-8D9E404C68DE}"/>
              </a:ext>
            </a:extLst>
          </p:cNvPr>
          <p:cNvSpPr txBox="1"/>
          <p:nvPr/>
        </p:nvSpPr>
        <p:spPr>
          <a:xfrm>
            <a:off x="217170" y="148590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相同点处，做不同磁场强度下</a:t>
            </a:r>
            <a:r>
              <a:rPr kumimoji="1" lang="en-US" altLang="zh-CN" dirty="0"/>
              <a:t>300meV</a:t>
            </a:r>
            <a:r>
              <a:rPr kumimoji="1" lang="zh-CN" altLang="en-US" dirty="0"/>
              <a:t>附近特征峰的谱，看随磁场的变化：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DD0E079-9D4E-9B46-908C-F3D8CF296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12" y="517922"/>
            <a:ext cx="4157227" cy="63400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E34968-FFD7-4642-985C-069035232B3A}"/>
              </a:ext>
            </a:extLst>
          </p:cNvPr>
          <p:cNvSpPr txBox="1"/>
          <p:nvPr/>
        </p:nvSpPr>
        <p:spPr>
          <a:xfrm>
            <a:off x="6320791" y="1074420"/>
            <a:ext cx="536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可以发现，整体上有随着磁场增大能量降低的趋势，但是由于</a:t>
            </a:r>
            <a:r>
              <a:rPr kumimoji="1" lang="en-US" altLang="zh-CN" dirty="0"/>
              <a:t>peak</a:t>
            </a:r>
            <a:r>
              <a:rPr kumimoji="1" lang="zh-CN" altLang="en-US" dirty="0"/>
              <a:t>不够</a:t>
            </a:r>
            <a:r>
              <a:rPr kumimoji="1" lang="en-US" altLang="zh-CN" dirty="0"/>
              <a:t>sharp</a:t>
            </a:r>
            <a:r>
              <a:rPr kumimoji="1" lang="zh-CN" altLang="en-US" dirty="0"/>
              <a:t>，位置难以很精确地确定。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如果该移动的确存在，那么与之前发现的</a:t>
            </a:r>
            <a:r>
              <a:rPr kumimoji="1" lang="en-US" altLang="zh-CN" dirty="0"/>
              <a:t>-8meV</a:t>
            </a:r>
            <a:r>
              <a:rPr kumimoji="1" lang="zh-CN" altLang="en-US" dirty="0"/>
              <a:t>处的平带的特征峰随磁场增大而向高能（从而逆磁性）移动不符。当然这个峰的移动可能与平带的移动是不同的机制。</a:t>
            </a:r>
          </a:p>
        </p:txBody>
      </p:sp>
    </p:spTree>
    <p:extLst>
      <p:ext uri="{BB962C8B-B14F-4D97-AF65-F5344CB8AC3E}">
        <p14:creationId xmlns:p14="http://schemas.microsoft.com/office/powerpoint/2010/main" val="335703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W-CoSi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3970"/>
            <a:ext cx="7359015" cy="6482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0" y="254000"/>
            <a:ext cx="424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下一页对照已有文献中的谱图，仍然不能够很好的确认是</a:t>
            </a:r>
            <a:r>
              <a:rPr lang="en-US" altLang="zh-CN" dirty="0"/>
              <a:t>S</a:t>
            </a:r>
            <a:r>
              <a:rPr lang="zh-CN" altLang="en-US" dirty="0"/>
              <a:t>还是</a:t>
            </a:r>
            <a:r>
              <a:rPr lang="en-US" altLang="zh-CN" dirty="0"/>
              <a:t>Sn</a:t>
            </a:r>
            <a:r>
              <a:rPr lang="zh-CN" altLang="en-US" dirty="0"/>
              <a:t>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40015" y="1727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该区域重构存在渐变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-CoSi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" y="635"/>
            <a:ext cx="7665085" cy="6683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94650" y="41910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其中一种重构区域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E1FFD2-5EA0-A94A-90AB-D7685E952442}"/>
              </a:ext>
            </a:extLst>
          </p:cNvPr>
          <p:cNvSpPr txBox="1"/>
          <p:nvPr/>
        </p:nvSpPr>
        <p:spPr>
          <a:xfrm>
            <a:off x="7889132" y="13132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下页为该区域对应的谱的特征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09550"/>
            <a:ext cx="10782300" cy="590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5" y="3525520"/>
            <a:ext cx="5743575" cy="2676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-CoSi0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135" y="-42545"/>
            <a:ext cx="7564120" cy="6663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270" y="4371975"/>
            <a:ext cx="5013325" cy="2442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81A421-51C2-2D4C-9A45-48BDA4A39A0F}"/>
              </a:ext>
            </a:extLst>
          </p:cNvPr>
          <p:cNvSpPr txBox="1"/>
          <p:nvPr/>
        </p:nvSpPr>
        <p:spPr>
          <a:xfrm>
            <a:off x="7626485" y="457200"/>
            <a:ext cx="413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另一种重构区域的谱的特征，</a:t>
            </a:r>
            <a:endParaRPr kumimoji="1" lang="en-US" altLang="zh-CN" dirty="0"/>
          </a:p>
          <a:p>
            <a:r>
              <a:rPr kumimoji="1" lang="zh-CN" altLang="en-US" dirty="0"/>
              <a:t>与上一种重构区域比较，并没有很明显的不同特征。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370" y="0"/>
            <a:ext cx="8048625" cy="661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" y="-15875"/>
            <a:ext cx="4619625" cy="70389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6E6896-A31E-DE43-9B05-A4B2DC682730}"/>
              </a:ext>
            </a:extLst>
          </p:cNvPr>
          <p:cNvSpPr txBox="1"/>
          <p:nvPr/>
        </p:nvSpPr>
        <p:spPr>
          <a:xfrm>
            <a:off x="5127171" y="244929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FFFFFF"/>
                </a:solidFill>
                <a:highlight>
                  <a:srgbClr val="FF0000"/>
                </a:highlight>
              </a:rPr>
              <a:t>5nm</a:t>
            </a:r>
            <a:r>
              <a:rPr kumimoji="1" lang="zh-CN" altLang="en-US" sz="2800" dirty="0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kumimoji="1" lang="en-US" altLang="zh-CN" sz="2800" dirty="0">
                <a:solidFill>
                  <a:srgbClr val="FFFFFF"/>
                </a:solidFill>
                <a:highlight>
                  <a:srgbClr val="FF0000"/>
                </a:highlight>
              </a:rPr>
              <a:t>✖️</a:t>
            </a:r>
            <a:r>
              <a:rPr kumimoji="1" lang="zh-CN" altLang="en-US" sz="2800" dirty="0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kumimoji="1" lang="en-US" altLang="zh-CN" sz="2800" dirty="0">
                <a:solidFill>
                  <a:srgbClr val="FFFFFF"/>
                </a:solidFill>
                <a:highlight>
                  <a:srgbClr val="FF0000"/>
                </a:highlight>
              </a:rPr>
              <a:t>5nm</a:t>
            </a:r>
            <a:r>
              <a:rPr kumimoji="1" lang="zh-CN" altLang="en-US" sz="2800" dirty="0">
                <a:solidFill>
                  <a:srgbClr val="FFFFFF"/>
                </a:solidFill>
                <a:highlight>
                  <a:srgbClr val="FF0000"/>
                </a:highlight>
              </a:rPr>
              <a:t>区域</a:t>
            </a:r>
            <a:r>
              <a:rPr kumimoji="1" lang="en-US" altLang="zh-CN" sz="2800" dirty="0">
                <a:solidFill>
                  <a:srgbClr val="FFFFFF"/>
                </a:solidFill>
                <a:highlight>
                  <a:srgbClr val="FF0000"/>
                </a:highlight>
              </a:rPr>
              <a:t>mapping</a:t>
            </a:r>
            <a:r>
              <a:rPr kumimoji="1" lang="zh-CN" altLang="en-US" sz="2800" dirty="0">
                <a:solidFill>
                  <a:srgbClr val="FFFFFF"/>
                </a:solidFill>
                <a:highlight>
                  <a:srgbClr val="FF0000"/>
                </a:highlight>
              </a:rPr>
              <a:t>相关的参数设置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70" y="23495"/>
            <a:ext cx="5838825" cy="681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63301D6-9A34-0C47-A615-B8910003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01485" y="147481"/>
            <a:ext cx="8569624" cy="6128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7DC8AD-D835-AB48-8347-D68F4FB1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16" y="147481"/>
            <a:ext cx="4483100" cy="4216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95CBE7-17A3-1446-8B30-E6ED56C1A3CC}"/>
              </a:ext>
            </a:extLst>
          </p:cNvPr>
          <p:cNvSpPr txBox="1"/>
          <p:nvPr/>
        </p:nvSpPr>
        <p:spPr>
          <a:xfrm>
            <a:off x="7599406" y="4272677"/>
            <a:ext cx="4275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想模仿一下右边这种图，因为取得能量不相同，所以无法完全对照，左图相比右图还有不小的差距，可以肯定的是，文献用了更加大的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区域以及更加密集的取点。</a:t>
            </a:r>
            <a:endParaRPr kumimoji="1" lang="en-US" altLang="zh-CN" dirty="0"/>
          </a:p>
          <a:p>
            <a:r>
              <a:rPr kumimoji="1" lang="zh-CN" altLang="en-US" dirty="0"/>
              <a:t>左图的数据还需做图像的扭曲处理（现在是一个歪曲的六边形）以及三重的对称叠加，但是应该也不会有文献的这种质量。</a:t>
            </a:r>
          </a:p>
        </p:txBody>
      </p:sp>
    </p:spTree>
    <p:extLst>
      <p:ext uri="{BB962C8B-B14F-4D97-AF65-F5344CB8AC3E}">
        <p14:creationId xmlns:p14="http://schemas.microsoft.com/office/powerpoint/2010/main" val="57805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9F87998-1447-5441-B2F0-990324ED7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5111" y="-9782"/>
            <a:ext cx="9022208" cy="69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52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318</Words>
  <Application>Microsoft Macintosh PowerPoint</Application>
  <PresentationFormat>宽屏</PresentationFormat>
  <Paragraphs>20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Microsoft YaHei</vt:lpstr>
      <vt:lpstr>Arial</vt:lpstr>
      <vt:lpstr>Office 主题​​</vt:lpstr>
      <vt:lpstr>CSS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/>
  <cp:lastModifiedBy>yuan zhenyu</cp:lastModifiedBy>
  <cp:revision>56</cp:revision>
  <dcterms:created xsi:type="dcterms:W3CDTF">2019-06-19T02:08:00Z</dcterms:created>
  <dcterms:modified xsi:type="dcterms:W3CDTF">2020-10-03T02:03:46Z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